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CFCC"/>
    <a:srgbClr val="B6B7B5"/>
    <a:srgbClr val="2750A9"/>
    <a:srgbClr val="224692"/>
    <a:srgbClr val="1D2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0" autoAdjust="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2448" y="43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381000" y="1244600"/>
            <a:ext cx="7010400" cy="2730500"/>
          </a:xfrm>
          <a:prstGeom prst="rect">
            <a:avLst/>
          </a:prstGeom>
          <a:ln>
            <a:noFill/>
          </a:ln>
        </p:spPr>
      </p:sp>
      <p:sp>
        <p:nvSpPr>
          <p:cNvPr id="23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5670550" y="40195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Drag picture</a:t>
            </a:r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5670550" y="52768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Drag picture</a:t>
            </a:r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3903132" y="52768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Drag picture</a:t>
            </a:r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3903132" y="40195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Drag picture</a:t>
            </a:r>
          </a:p>
        </p:txBody>
      </p:sp>
      <p:sp>
        <p:nvSpPr>
          <p:cNvPr id="27" name="Picture Placeholder 22"/>
          <p:cNvSpPr>
            <a:spLocks noGrp="1"/>
          </p:cNvSpPr>
          <p:nvPr>
            <p:ph type="pic" sz="quarter" idx="20"/>
          </p:nvPr>
        </p:nvSpPr>
        <p:spPr>
          <a:xfrm>
            <a:off x="381000" y="4019550"/>
            <a:ext cx="3476413" cy="2463800"/>
          </a:xfrm>
          <a:prstGeom prst="rect">
            <a:avLst/>
          </a:prstGeom>
        </p:spPr>
        <p:txBody>
          <a:bodyPr vert="horz"/>
          <a:lstStyle>
            <a:lvl1pPr>
              <a:defRPr sz="2000"/>
            </a:lvl1pPr>
          </a:lstStyle>
          <a:p>
            <a:r>
              <a:rPr lang="en-US" dirty="0"/>
              <a:t>Drag picture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1" hasCustomPrompt="1"/>
          </p:nvPr>
        </p:nvSpPr>
        <p:spPr>
          <a:xfrm>
            <a:off x="4597400" y="279400"/>
            <a:ext cx="2794000" cy="5334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94603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33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D0D1F996-C9F0-4A2D-BD03-E23639220A3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tretch>
            <a:fillRect/>
          </a:stretch>
        </p:blipFill>
        <p:spPr>
          <a:xfrm>
            <a:off x="4597399" y="4119397"/>
            <a:ext cx="2882899" cy="2694428"/>
          </a:xfr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9965CA3-6074-4417-8B1F-970A12FDF3A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/>
          <a:stretch>
            <a:fillRect/>
          </a:stretch>
        </p:blipFill>
        <p:spPr>
          <a:xfrm>
            <a:off x="281643" y="4897726"/>
            <a:ext cx="4170717" cy="1888652"/>
          </a:xfr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4542EDD-42E1-4275-B9B4-95AAA88DE513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/>
          <a:stretch>
            <a:fillRect/>
          </a:stretch>
        </p:blipFill>
        <p:spPr>
          <a:xfrm>
            <a:off x="4597400" y="1271198"/>
            <a:ext cx="2882898" cy="2694428"/>
          </a:xfrm>
        </p:spPr>
      </p:pic>
      <p:sp>
        <p:nvSpPr>
          <p:cNvPr id="12" name="TextBox 11"/>
          <p:cNvSpPr txBox="1"/>
          <p:nvPr/>
        </p:nvSpPr>
        <p:spPr>
          <a:xfrm>
            <a:off x="5361700" y="7000650"/>
            <a:ext cx="22756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(Alexander Ward)</a:t>
            </a:r>
          </a:p>
          <a:p>
            <a:r>
              <a:rPr lang="en-US" sz="1400" dirty="0"/>
              <a:t>(Principal Broker)</a:t>
            </a:r>
          </a:p>
          <a:p>
            <a:r>
              <a:rPr lang="en-US" sz="1050" dirty="0"/>
              <a:t>Phone: (203)-470-6275</a:t>
            </a:r>
          </a:p>
          <a:p>
            <a:r>
              <a:rPr lang="en-US" sz="1050" dirty="0"/>
              <a:t>Email: awardpropertiesct@yahoo.com</a:t>
            </a:r>
          </a:p>
          <a:p>
            <a:r>
              <a:rPr lang="en-US" sz="1050" dirty="0"/>
              <a:t>DCP </a:t>
            </a:r>
            <a:r>
              <a:rPr lang="en-US" sz="1050" dirty="0" err="1"/>
              <a:t>Lic</a:t>
            </a:r>
            <a:r>
              <a:rPr lang="en-US" sz="1050" dirty="0"/>
              <a:t>. REB: 0790021</a:t>
            </a:r>
          </a:p>
          <a:p>
            <a:r>
              <a:rPr lang="en-US" sz="1050" dirty="0"/>
              <a:t>Fairfield, CT 06825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2100" y="7946012"/>
            <a:ext cx="12566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Building size:</a:t>
            </a:r>
          </a:p>
          <a:p>
            <a:r>
              <a:rPr lang="en-US" sz="1200" dirty="0"/>
              <a:t>Lot size:</a:t>
            </a:r>
          </a:p>
          <a:p>
            <a:r>
              <a:rPr lang="en-US" sz="1200" dirty="0"/>
              <a:t>Heat:</a:t>
            </a:r>
          </a:p>
          <a:p>
            <a:r>
              <a:rPr lang="en-US" sz="1200" dirty="0"/>
              <a:t>Ceiling height:</a:t>
            </a:r>
          </a:p>
          <a:p>
            <a:r>
              <a:rPr lang="en-US" sz="1200" dirty="0"/>
              <a:t>Age:</a:t>
            </a:r>
          </a:p>
          <a:p>
            <a:r>
              <a:rPr lang="en-US" sz="1200" dirty="0"/>
              <a:t>Traffic Count:</a:t>
            </a:r>
          </a:p>
          <a:p>
            <a:r>
              <a:rPr lang="en-US" sz="1200" dirty="0"/>
              <a:t>Taxes: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32007" y="7942374"/>
            <a:ext cx="39708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5,203 </a:t>
            </a:r>
            <a:r>
              <a:rPr lang="en-US" sz="1200" dirty="0" err="1"/>
              <a:t>Sq</a:t>
            </a:r>
            <a:r>
              <a:rPr lang="en-US" sz="1200" dirty="0"/>
              <a:t> Ft </a:t>
            </a:r>
          </a:p>
          <a:p>
            <a:r>
              <a:rPr lang="en-US" sz="1200" dirty="0"/>
              <a:t>.12 Acres</a:t>
            </a:r>
          </a:p>
          <a:p>
            <a:r>
              <a:rPr lang="en-US" sz="1200" dirty="0"/>
              <a:t>Natural Gas</a:t>
            </a:r>
          </a:p>
          <a:p>
            <a:r>
              <a:rPr lang="en-US" sz="1200" dirty="0"/>
              <a:t>10+/-</a:t>
            </a:r>
          </a:p>
          <a:p>
            <a:r>
              <a:rPr lang="en-US" sz="1200" dirty="0"/>
              <a:t>1920</a:t>
            </a:r>
          </a:p>
          <a:p>
            <a:r>
              <a:rPr lang="en-US" sz="1200" dirty="0"/>
              <a:t>13,600 on main and 13,800 on North St (2007-2014 Study)</a:t>
            </a:r>
          </a:p>
          <a:p>
            <a:r>
              <a:rPr lang="en-US" sz="1200" dirty="0"/>
              <a:t>$11,464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463" y="7000650"/>
            <a:ext cx="4974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Investment property will excellent potential. This mixed use retail/residential property is fully leased on a month-to-month basis that are under market value. The building consists of 3 retails storefronts and  2 full sized apartments. The current rate of return is 8.5% cap rate without debt services and with under market rents. This property can be an easy 11.5-12%+ cap with market rates and some upgrades. Please contact the listing broker for rent rolls or more information.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13300" y="847385"/>
            <a:ext cx="2603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http://www.awardpropct.com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2100" y="273365"/>
            <a:ext cx="35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(2049 Main Street)</a:t>
            </a:r>
          </a:p>
          <a:p>
            <a:r>
              <a:rPr lang="en-US" sz="1400" dirty="0">
                <a:solidFill>
                  <a:srgbClr val="000000"/>
                </a:solidFill>
              </a:rPr>
              <a:t>(Bridgeport, CT 06896)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2100" y="827881"/>
            <a:ext cx="1896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$ 350,000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A3E257C-532B-4682-B7AC-AA2A64AEC5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tretch>
            <a:fillRect/>
          </a:stretch>
        </p:blipFill>
        <p:spPr>
          <a:xfrm>
            <a:off x="292101" y="1228795"/>
            <a:ext cx="4170717" cy="3622984"/>
          </a:xfrm>
        </p:spPr>
      </p:pic>
    </p:spTree>
    <p:extLst>
      <p:ext uri="{BB962C8B-B14F-4D97-AF65-F5344CB8AC3E}">
        <p14:creationId xmlns:p14="http://schemas.microsoft.com/office/powerpoint/2010/main" val="3261483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9826</TotalTime>
  <Words>180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Ilenstine</dc:creator>
  <cp:lastModifiedBy>Alexander Ward</cp:lastModifiedBy>
  <cp:revision>25</cp:revision>
  <dcterms:created xsi:type="dcterms:W3CDTF">2015-08-25T19:24:55Z</dcterms:created>
  <dcterms:modified xsi:type="dcterms:W3CDTF">2019-01-23T17:38:45Z</dcterms:modified>
</cp:coreProperties>
</file>