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FCC"/>
    <a:srgbClr val="B6B7B5"/>
    <a:srgbClr val="2750A9"/>
    <a:srgbClr val="224692"/>
    <a:srgbClr val="1D2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0" autoAdjust="0"/>
    <p:restoredTop sz="94660"/>
  </p:normalViewPr>
  <p:slideViewPr>
    <p:cSldViewPr snapToGrid="0" snapToObjects="1">
      <p:cViewPr>
        <p:scale>
          <a:sx n="93" d="100"/>
          <a:sy n="93" d="100"/>
        </p:scale>
        <p:origin x="835" y="-2059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381000" y="1244600"/>
            <a:ext cx="7010400" cy="2730500"/>
          </a:xfrm>
          <a:prstGeom prst="rect">
            <a:avLst/>
          </a:prstGeom>
          <a:ln>
            <a:noFill/>
          </a:ln>
        </p:spPr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5670550" y="4019550"/>
            <a:ext cx="1720850" cy="120650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en-US" dirty="0"/>
              <a:t>Drag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5670550" y="5276850"/>
            <a:ext cx="1720850" cy="120650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en-US" dirty="0"/>
              <a:t>Drag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3903132" y="5276850"/>
            <a:ext cx="1720850" cy="120650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en-US" dirty="0"/>
              <a:t>Drag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3903132" y="4019550"/>
            <a:ext cx="1720850" cy="120650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en-US" dirty="0"/>
              <a:t>Drag picture</a:t>
            </a:r>
          </a:p>
        </p:txBody>
      </p:sp>
      <p:sp>
        <p:nvSpPr>
          <p:cNvPr id="27" name="Picture Placeholder 22"/>
          <p:cNvSpPr>
            <a:spLocks noGrp="1"/>
          </p:cNvSpPr>
          <p:nvPr>
            <p:ph type="pic" sz="quarter" idx="20"/>
          </p:nvPr>
        </p:nvSpPr>
        <p:spPr>
          <a:xfrm>
            <a:off x="381000" y="4019550"/>
            <a:ext cx="3476413" cy="2463800"/>
          </a:xfrm>
          <a:prstGeom prst="rect">
            <a:avLst/>
          </a:prstGeom>
        </p:spPr>
        <p:txBody>
          <a:bodyPr vert="horz"/>
          <a:lstStyle>
            <a:lvl1pPr>
              <a:defRPr sz="2000"/>
            </a:lvl1pPr>
          </a:lstStyle>
          <a:p>
            <a:r>
              <a:rPr lang="en-US" dirty="0"/>
              <a:t>Drag picture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1" hasCustomPrompt="1"/>
          </p:nvPr>
        </p:nvSpPr>
        <p:spPr>
          <a:xfrm>
            <a:off x="4597400" y="279400"/>
            <a:ext cx="2794000" cy="53340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en-US" dirty="0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94603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33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A7B608D1-CBDF-4075-916C-19930D8A9D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260" b="3260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6ABB4BFC-1E0B-4F07-85D8-99C90C89551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3260" b="3260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0D1F996-C9F0-4A2D-BD03-E23639220A3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5783" r="5783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9965CA3-6074-4417-8B1F-970A12FDF3A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t="3260" b="3260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4542EDD-42E1-4275-B9B4-95AAA88DE51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t="2755" b="2755"/>
          <a:stretch>
            <a:fillRect/>
          </a:stretch>
        </p:blipFill>
        <p:spPr>
          <a:xfrm>
            <a:off x="392856" y="4007861"/>
            <a:ext cx="3476413" cy="2463800"/>
          </a:xfrm>
        </p:spPr>
      </p:pic>
      <p:sp>
        <p:nvSpPr>
          <p:cNvPr id="38" name="Picture Placeholder 37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2" name="TextBox 11"/>
          <p:cNvSpPr txBox="1"/>
          <p:nvPr/>
        </p:nvSpPr>
        <p:spPr>
          <a:xfrm>
            <a:off x="5355170" y="6594598"/>
            <a:ext cx="22756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(Alexander Ward)</a:t>
            </a:r>
          </a:p>
          <a:p>
            <a:r>
              <a:rPr lang="en-US" sz="1400" dirty="0"/>
              <a:t>(Principal Broker)</a:t>
            </a:r>
          </a:p>
          <a:p>
            <a:r>
              <a:rPr lang="en-US" sz="1050" dirty="0"/>
              <a:t>Phone: (203)-470-6275</a:t>
            </a:r>
          </a:p>
          <a:p>
            <a:r>
              <a:rPr lang="en-US" sz="1050" dirty="0"/>
              <a:t>Email: awardpropertiesct@yahoo.com</a:t>
            </a:r>
          </a:p>
          <a:p>
            <a:r>
              <a:rPr lang="en-US" sz="1050" dirty="0"/>
              <a:t>DCP </a:t>
            </a:r>
            <a:r>
              <a:rPr lang="en-US" sz="1050" dirty="0" err="1"/>
              <a:t>Lic</a:t>
            </a:r>
            <a:r>
              <a:rPr lang="en-US" sz="1050" dirty="0"/>
              <a:t>. REB: 0790021</a:t>
            </a:r>
          </a:p>
          <a:p>
            <a:r>
              <a:rPr lang="en-US" sz="1050" dirty="0"/>
              <a:t>Fairfield, CT 06825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100" y="7946012"/>
            <a:ext cx="1256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Building size:</a:t>
            </a:r>
          </a:p>
          <a:p>
            <a:r>
              <a:rPr lang="en-US" sz="1200" dirty="0"/>
              <a:t>Lot size:</a:t>
            </a:r>
          </a:p>
          <a:p>
            <a:r>
              <a:rPr lang="en-US" sz="1200" dirty="0"/>
              <a:t>Heat:</a:t>
            </a:r>
          </a:p>
          <a:p>
            <a:r>
              <a:rPr lang="en-US" sz="1200" dirty="0"/>
              <a:t>Ceiling height:</a:t>
            </a:r>
          </a:p>
          <a:p>
            <a:r>
              <a:rPr lang="en-US" sz="1200" dirty="0"/>
              <a:t>Age:</a:t>
            </a:r>
          </a:p>
          <a:p>
            <a:r>
              <a:rPr lang="en-US" sz="1200" dirty="0"/>
              <a:t>Traffic Count: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2007" y="7942374"/>
            <a:ext cx="3970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2,832 </a:t>
            </a:r>
            <a:r>
              <a:rPr lang="en-US" sz="1200" dirty="0" err="1"/>
              <a:t>Sq</a:t>
            </a:r>
            <a:r>
              <a:rPr lang="en-US" sz="1200" dirty="0"/>
              <a:t> Ft (5,664 </a:t>
            </a:r>
            <a:r>
              <a:rPr lang="en-US" sz="1200" dirty="0" err="1"/>
              <a:t>Sq</a:t>
            </a:r>
            <a:r>
              <a:rPr lang="en-US" sz="1200" dirty="0"/>
              <a:t> Ft Gross)</a:t>
            </a:r>
          </a:p>
          <a:p>
            <a:r>
              <a:rPr lang="en-US" sz="1200" dirty="0"/>
              <a:t>.22 Acres</a:t>
            </a:r>
          </a:p>
          <a:p>
            <a:r>
              <a:rPr lang="en-US" sz="1200" dirty="0"/>
              <a:t>Natural Gas</a:t>
            </a:r>
          </a:p>
          <a:p>
            <a:r>
              <a:rPr lang="en-US" sz="1200" dirty="0"/>
              <a:t>14+/-</a:t>
            </a:r>
          </a:p>
          <a:p>
            <a:r>
              <a:rPr lang="en-US" sz="1200" dirty="0"/>
              <a:t>1920</a:t>
            </a:r>
          </a:p>
          <a:p>
            <a:r>
              <a:rPr lang="en-US" sz="1200" dirty="0"/>
              <a:t>13,600 on main and 13,800 on North St (2007-2014 Study)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999" y="6700400"/>
            <a:ext cx="4974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Rare opportunity to buy or lease a corner lot with drive thru potential on the junction of two heavily traveled roads. This property offers two entrance points to the street, one on Main </a:t>
            </a:r>
            <a:r>
              <a:rPr lang="en-US" sz="1000" dirty="0" err="1"/>
              <a:t>st</a:t>
            </a:r>
            <a:r>
              <a:rPr lang="en-US" sz="1000" dirty="0"/>
              <a:t> and the other on North St.  Newer rubber roof on the structure with solid structure. Full basement spanning almost the entire length of the building.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13300" y="847385"/>
            <a:ext cx="2603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http://www.awardpropct.com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2100" y="273365"/>
            <a:ext cx="35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(2065-2067 Main Street)</a:t>
            </a:r>
          </a:p>
          <a:p>
            <a:r>
              <a:rPr lang="en-US" sz="1400" dirty="0">
                <a:solidFill>
                  <a:srgbClr val="000000"/>
                </a:solidFill>
              </a:rPr>
              <a:t>(Bridgeport, CT 06896)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2100" y="827881"/>
            <a:ext cx="189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$ 650,000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A3E257C-532B-4682-B7AC-AA2A64AEC5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7831" b="78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1483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160</Words>
  <Application>Microsoft Office PowerPoint</Application>
  <PresentationFormat>Custom</PresentationFormat>
  <Paragraphs>23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Ilenstine</dc:creator>
  <cp:lastModifiedBy>Owner</cp:lastModifiedBy>
  <cp:revision>17</cp:revision>
  <dcterms:created xsi:type="dcterms:W3CDTF">2015-08-25T19:24:55Z</dcterms:created>
  <dcterms:modified xsi:type="dcterms:W3CDTF">2018-11-06T19:05:51Z</dcterms:modified>
</cp:coreProperties>
</file>